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AB21D9-5A09-0A35-AF82-5C1BCF551155}" v="291" dt="2020-03-30T09:03:02.122"/>
    <p1510:client id="{3ED7D9A0-30E7-7530-F614-F416ACCBB9B3}" v="14" dt="2020-03-30T09:05:34.9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8" d="100"/>
          <a:sy n="88" d="100"/>
        </p:scale>
        <p:origin x="-240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ip Cummings" userId="S::pcummings@ccea.org.uk::dd799228-741c-4bb2-a991-3a713d5dde76" providerId="AD" clId="Web-{34AB21D9-5A09-0A35-AF82-5C1BCF551155}"/>
    <pc:docChg chg="addSld modSld addMainMaster delMainMaster">
      <pc:chgData name="Philip Cummings" userId="S::pcummings@ccea.org.uk::dd799228-741c-4bb2-a991-3a713d5dde76" providerId="AD" clId="Web-{34AB21D9-5A09-0A35-AF82-5C1BCF551155}" dt="2020-03-30T09:03:02.122" v="288" actId="20577"/>
      <pc:docMkLst>
        <pc:docMk/>
      </pc:docMkLst>
      <pc:sldChg chg="addSp modSp mod setBg modClrScheme chgLayout">
        <pc:chgData name="Philip Cummings" userId="S::pcummings@ccea.org.uk::dd799228-741c-4bb2-a991-3a713d5dde76" providerId="AD" clId="Web-{34AB21D9-5A09-0A35-AF82-5C1BCF551155}" dt="2020-03-30T08:59:23.965" v="68" actId="20577"/>
        <pc:sldMkLst>
          <pc:docMk/>
          <pc:sldMk cId="109857222" sldId="256"/>
        </pc:sldMkLst>
        <pc:spChg chg="mod">
          <ac:chgData name="Philip Cummings" userId="S::pcummings@ccea.org.uk::dd799228-741c-4bb2-a991-3a713d5dde76" providerId="AD" clId="Web-{34AB21D9-5A09-0A35-AF82-5C1BCF551155}" dt="2020-03-30T08:58:46.824" v="19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Philip Cummings" userId="S::pcummings@ccea.org.uk::dd799228-741c-4bb2-a991-3a713d5dde76" providerId="AD" clId="Web-{34AB21D9-5A09-0A35-AF82-5C1BCF551155}" dt="2020-03-30T08:59:23.965" v="68" actId="20577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Philip Cummings" userId="S::pcummings@ccea.org.uk::dd799228-741c-4bb2-a991-3a713d5dde76" providerId="AD" clId="Web-{34AB21D9-5A09-0A35-AF82-5C1BCF551155}" dt="2020-03-30T08:58:46.824" v="19"/>
          <ac:spMkLst>
            <pc:docMk/>
            <pc:sldMk cId="109857222" sldId="256"/>
            <ac:spMk id="9" creationId="{55666830-9A19-4E01-8505-D6C7F9AC5665}"/>
          </ac:spMkLst>
        </pc:spChg>
        <pc:spChg chg="add">
          <ac:chgData name="Philip Cummings" userId="S::pcummings@ccea.org.uk::dd799228-741c-4bb2-a991-3a713d5dde76" providerId="AD" clId="Web-{34AB21D9-5A09-0A35-AF82-5C1BCF551155}" dt="2020-03-30T08:58:46.824" v="19"/>
          <ac:spMkLst>
            <pc:docMk/>
            <pc:sldMk cId="109857222" sldId="256"/>
            <ac:spMk id="11" creationId="{AE9FC877-7FB6-4D22-9988-35420644E202}"/>
          </ac:spMkLst>
        </pc:spChg>
        <pc:spChg chg="add">
          <ac:chgData name="Philip Cummings" userId="S::pcummings@ccea.org.uk::dd799228-741c-4bb2-a991-3a713d5dde76" providerId="AD" clId="Web-{34AB21D9-5A09-0A35-AF82-5C1BCF551155}" dt="2020-03-30T08:58:46.824" v="19"/>
          <ac:spMkLst>
            <pc:docMk/>
            <pc:sldMk cId="109857222" sldId="256"/>
            <ac:spMk id="13" creationId="{E41809D1-F12E-46BB-B804-5F209D325E8B}"/>
          </ac:spMkLst>
        </pc:spChg>
        <pc:spChg chg="add">
          <ac:chgData name="Philip Cummings" userId="S::pcummings@ccea.org.uk::dd799228-741c-4bb2-a991-3a713d5dde76" providerId="AD" clId="Web-{34AB21D9-5A09-0A35-AF82-5C1BCF551155}" dt="2020-03-30T08:58:46.824" v="19"/>
          <ac:spMkLst>
            <pc:docMk/>
            <pc:sldMk cId="109857222" sldId="256"/>
            <ac:spMk id="15" creationId="{AF2F604E-43BE-4DC3-B983-E071523364F8}"/>
          </ac:spMkLst>
        </pc:spChg>
        <pc:spChg chg="add">
          <ac:chgData name="Philip Cummings" userId="S::pcummings@ccea.org.uk::dd799228-741c-4bb2-a991-3a713d5dde76" providerId="AD" clId="Web-{34AB21D9-5A09-0A35-AF82-5C1BCF551155}" dt="2020-03-30T08:58:46.824" v="19"/>
          <ac:spMkLst>
            <pc:docMk/>
            <pc:sldMk cId="109857222" sldId="256"/>
            <ac:spMk id="17" creationId="{08C9B587-E65E-4B52-B37C-ABEBB6E87928}"/>
          </ac:spMkLst>
        </pc:spChg>
        <pc:picChg chg="add">
          <ac:chgData name="Philip Cummings" userId="S::pcummings@ccea.org.uk::dd799228-741c-4bb2-a991-3a713d5dde76" providerId="AD" clId="Web-{34AB21D9-5A09-0A35-AF82-5C1BCF551155}" dt="2020-03-30T08:58:46.824" v="19"/>
          <ac:picMkLst>
            <pc:docMk/>
            <pc:sldMk cId="109857222" sldId="256"/>
            <ac:picMk id="4" creationId="{78E44D62-1E02-41FA-8111-0CD2BA058293}"/>
          </ac:picMkLst>
        </pc:picChg>
      </pc:sldChg>
      <pc:sldChg chg="addSp delSp modSp new">
        <pc:chgData name="Philip Cummings" userId="S::pcummings@ccea.org.uk::dd799228-741c-4bb2-a991-3a713d5dde76" providerId="AD" clId="Web-{34AB21D9-5A09-0A35-AF82-5C1BCF551155}" dt="2020-03-30T09:03:02.122" v="287" actId="20577"/>
        <pc:sldMkLst>
          <pc:docMk/>
          <pc:sldMk cId="2625928557" sldId="257"/>
        </pc:sldMkLst>
        <pc:spChg chg="mod">
          <ac:chgData name="Philip Cummings" userId="S::pcummings@ccea.org.uk::dd799228-741c-4bb2-a991-3a713d5dde76" providerId="AD" clId="Web-{34AB21D9-5A09-0A35-AF82-5C1BCF551155}" dt="2020-03-30T09:01:21.309" v="96" actId="20577"/>
          <ac:spMkLst>
            <pc:docMk/>
            <pc:sldMk cId="2625928557" sldId="257"/>
            <ac:spMk id="2" creationId="{00C27EED-1D71-490E-93A7-B0AAC566AC43}"/>
          </ac:spMkLst>
        </pc:spChg>
        <pc:spChg chg="del">
          <ac:chgData name="Philip Cummings" userId="S::pcummings@ccea.org.uk::dd799228-741c-4bb2-a991-3a713d5dde76" providerId="AD" clId="Web-{34AB21D9-5A09-0A35-AF82-5C1BCF551155}" dt="2020-03-30T09:00:07.668" v="71"/>
          <ac:spMkLst>
            <pc:docMk/>
            <pc:sldMk cId="2625928557" sldId="257"/>
            <ac:spMk id="3" creationId="{F9D6C387-53B7-4875-B7BA-976BA18FA358}"/>
          </ac:spMkLst>
        </pc:spChg>
        <pc:spChg chg="mod">
          <ac:chgData name="Philip Cummings" userId="S::pcummings@ccea.org.uk::dd799228-741c-4bb2-a991-3a713d5dde76" providerId="AD" clId="Web-{34AB21D9-5A09-0A35-AF82-5C1BCF551155}" dt="2020-03-30T09:03:02.122" v="287" actId="20577"/>
          <ac:spMkLst>
            <pc:docMk/>
            <pc:sldMk cId="2625928557" sldId="257"/>
            <ac:spMk id="4" creationId="{09172762-820C-42B9-9681-F38BEE7DCB39}"/>
          </ac:spMkLst>
        </pc:spChg>
        <pc:picChg chg="add mod ord modCrop">
          <ac:chgData name="Philip Cummings" userId="S::pcummings@ccea.org.uk::dd799228-741c-4bb2-a991-3a713d5dde76" providerId="AD" clId="Web-{34AB21D9-5A09-0A35-AF82-5C1BCF551155}" dt="2020-03-30T09:00:42.293" v="73" actId="14100"/>
          <ac:picMkLst>
            <pc:docMk/>
            <pc:sldMk cId="2625928557" sldId="257"/>
            <ac:picMk id="5" creationId="{CF069031-5493-4B83-B014-358D77BE155A}"/>
          </ac:picMkLst>
        </pc:picChg>
      </pc:sldChg>
      <pc:sldMasterChg chg="del delSldLayout">
        <pc:chgData name="Philip Cummings" userId="S::pcummings@ccea.org.uk::dd799228-741c-4bb2-a991-3a713d5dde76" providerId="AD" clId="Web-{34AB21D9-5A09-0A35-AF82-5C1BCF551155}" dt="2020-03-30T08:58:46.824" v="19"/>
        <pc:sldMasterMkLst>
          <pc:docMk/>
          <pc:sldMasterMk cId="2460954070" sldId="2147483660"/>
        </pc:sldMasterMkLst>
        <pc:sldLayoutChg chg="del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">
        <pc:chgData name="Philip Cummings" userId="S::pcummings@ccea.org.uk::dd799228-741c-4bb2-a991-3a713d5dde76" providerId="AD" clId="Web-{34AB21D9-5A09-0A35-AF82-5C1BCF551155}" dt="2020-03-30T08:58:46.824" v="19"/>
        <pc:sldMasterMkLst>
          <pc:docMk/>
          <pc:sldMasterMk cId="1834673226" sldId="2147483685"/>
        </pc:sldMasterMkLst>
        <pc:sldLayoutChg chg="add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1834673226" sldId="2147483685"/>
            <pc:sldLayoutMk cId="3020363348" sldId="2147483674"/>
          </pc:sldLayoutMkLst>
        </pc:sldLayoutChg>
        <pc:sldLayoutChg chg="add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1834673226" sldId="2147483685"/>
            <pc:sldLayoutMk cId="1939856480" sldId="2147483675"/>
          </pc:sldLayoutMkLst>
        </pc:sldLayoutChg>
        <pc:sldLayoutChg chg="add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1834673226" sldId="2147483685"/>
            <pc:sldLayoutMk cId="1072675466" sldId="2147483676"/>
          </pc:sldLayoutMkLst>
        </pc:sldLayoutChg>
        <pc:sldLayoutChg chg="add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1834673226" sldId="2147483685"/>
            <pc:sldLayoutMk cId="1185077532" sldId="2147483677"/>
          </pc:sldLayoutMkLst>
        </pc:sldLayoutChg>
        <pc:sldLayoutChg chg="add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1834673226" sldId="2147483685"/>
            <pc:sldLayoutMk cId="538340428" sldId="2147483678"/>
          </pc:sldLayoutMkLst>
        </pc:sldLayoutChg>
        <pc:sldLayoutChg chg="add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1834673226" sldId="2147483685"/>
            <pc:sldLayoutMk cId="1802504218" sldId="2147483679"/>
          </pc:sldLayoutMkLst>
        </pc:sldLayoutChg>
        <pc:sldLayoutChg chg="add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1834673226" sldId="2147483685"/>
            <pc:sldLayoutMk cId="3559166052" sldId="2147483680"/>
          </pc:sldLayoutMkLst>
        </pc:sldLayoutChg>
        <pc:sldLayoutChg chg="add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1834673226" sldId="2147483685"/>
            <pc:sldLayoutMk cId="387383485" sldId="2147483681"/>
          </pc:sldLayoutMkLst>
        </pc:sldLayoutChg>
        <pc:sldLayoutChg chg="add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1834673226" sldId="2147483685"/>
            <pc:sldLayoutMk cId="845211448" sldId="2147483682"/>
          </pc:sldLayoutMkLst>
        </pc:sldLayoutChg>
        <pc:sldLayoutChg chg="add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1834673226" sldId="2147483685"/>
            <pc:sldLayoutMk cId="3437199790" sldId="2147483683"/>
          </pc:sldLayoutMkLst>
        </pc:sldLayoutChg>
        <pc:sldLayoutChg chg="add">
          <pc:chgData name="Philip Cummings" userId="S::pcummings@ccea.org.uk::dd799228-741c-4bb2-a991-3a713d5dde76" providerId="AD" clId="Web-{34AB21D9-5A09-0A35-AF82-5C1BCF551155}" dt="2020-03-30T08:58:46.824" v="19"/>
          <pc:sldLayoutMkLst>
            <pc:docMk/>
            <pc:sldMasterMk cId="1834673226" sldId="2147483685"/>
            <pc:sldLayoutMk cId="1703526328" sldId="2147483684"/>
          </pc:sldLayoutMkLst>
        </pc:sldLayoutChg>
      </pc:sldMasterChg>
    </pc:docChg>
  </pc:docChgLst>
  <pc:docChgLst>
    <pc:chgData name="Philip Cummings" userId="S::pcummings@ccea.org.uk::dd799228-741c-4bb2-a991-3a713d5dde76" providerId="AD" clId="Web-{3ED7D9A0-30E7-7530-F614-F416ACCBB9B3}"/>
    <pc:docChg chg="modSld">
      <pc:chgData name="Philip Cummings" userId="S::pcummings@ccea.org.uk::dd799228-741c-4bb2-a991-3a713d5dde76" providerId="AD" clId="Web-{3ED7D9A0-30E7-7530-F614-F416ACCBB9B3}" dt="2020-03-30T09:05:34.732" v="12" actId="20577"/>
      <pc:docMkLst>
        <pc:docMk/>
      </pc:docMkLst>
      <pc:sldChg chg="modSp">
        <pc:chgData name="Philip Cummings" userId="S::pcummings@ccea.org.uk::dd799228-741c-4bb2-a991-3a713d5dde76" providerId="AD" clId="Web-{3ED7D9A0-30E7-7530-F614-F416ACCBB9B3}" dt="2020-03-30T09:05:31.185" v="10" actId="20577"/>
        <pc:sldMkLst>
          <pc:docMk/>
          <pc:sldMk cId="2625928557" sldId="257"/>
        </pc:sldMkLst>
        <pc:spChg chg="mod">
          <ac:chgData name="Philip Cummings" userId="S::pcummings@ccea.org.uk::dd799228-741c-4bb2-a991-3a713d5dde76" providerId="AD" clId="Web-{3ED7D9A0-30E7-7530-F614-F416ACCBB9B3}" dt="2020-03-30T09:05:31.185" v="10" actId="20577"/>
          <ac:spMkLst>
            <pc:docMk/>
            <pc:sldMk cId="2625928557" sldId="257"/>
            <ac:spMk id="2" creationId="{00C27EED-1D71-490E-93A7-B0AAC566AC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916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383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5211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7199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3526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834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0363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9856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2675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5077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250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4673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78" r:id="rId6"/>
    <p:sldLayoutId id="2147483674" r:id="rId7"/>
    <p:sldLayoutId id="2147483675" r:id="rId8"/>
    <p:sldLayoutId id="2147483676" r:id="rId9"/>
    <p:sldLayoutId id="2147483677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55666830-9A19-4E01-8505-D6C7F9AC5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8E44D62-1E02-41FA-8111-0CD2BA0582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3941" r="-6" b="1197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xmlns="" id="{AE9FC877-7FB6-4D22-9988-35420644E2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xmlns="" id="{E41809D1-F12E-46BB-B804-5F209D325E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n-GB" sz="4800">
                <a:cs typeface="Calibri Light"/>
              </a:rPr>
              <a:t>Isolation Shed</a:t>
            </a:r>
            <a:endParaRPr lang="en-GB" sz="4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 dirty="0"/>
              <a:t>Elvis has left the building ...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C27EED-1D71-490E-93A7-B0AAC566A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Isolation Blues</a:t>
            </a:r>
          </a:p>
        </p:txBody>
      </p:sp>
      <p:pic>
        <p:nvPicPr>
          <p:cNvPr id="5" name="Picture 5" descr="A person standing in front of a brick building&#10;&#10;Description generated with very high confidence">
            <a:extLst>
              <a:ext uri="{FF2B5EF4-FFF2-40B4-BE49-F238E27FC236}">
                <a16:creationId xmlns:a16="http://schemas.microsoft.com/office/drawing/2014/main" xmlns="" id="{CF069031-5493-4B83-B014-358D77BE155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t="24115" b="24115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9172762-820C-42B9-9681-F38BEE7DC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dirty="0" smtClean="0"/>
              <a:t>Woke up </a:t>
            </a:r>
            <a:r>
              <a:rPr lang="en-GB" smtClean="0"/>
              <a:t>this morning, got </a:t>
            </a:r>
            <a:r>
              <a:rPr lang="en-GB" dirty="0"/>
              <a:t>those my family kicked me out and sent me to live in this isolation shed with the en-suite behind it and the dodgy </a:t>
            </a:r>
            <a:r>
              <a:rPr lang="en-GB" dirty="0" err="1"/>
              <a:t>wifi</a:t>
            </a:r>
            <a:r>
              <a:rPr lang="en-GB" dirty="0"/>
              <a:t>-connection lockdown isolation blues!</a:t>
            </a:r>
          </a:p>
        </p:txBody>
      </p:sp>
    </p:spTree>
    <p:extLst>
      <p:ext uri="{BB962C8B-B14F-4D97-AF65-F5344CB8AC3E}">
        <p14:creationId xmlns:p14="http://schemas.microsoft.com/office/powerpoint/2010/main" xmlns="" val="2625928557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RegularSeed_2SEEDS">
      <a:dk1>
        <a:srgbClr val="000000"/>
      </a:dk1>
      <a:lt1>
        <a:srgbClr val="FFFFFF"/>
      </a:lt1>
      <a:dk2>
        <a:srgbClr val="244125"/>
      </a:dk2>
      <a:lt2>
        <a:srgbClr val="E2E8E6"/>
      </a:lt2>
      <a:accent1>
        <a:srgbClr val="B8385F"/>
      </a:accent1>
      <a:accent2>
        <a:srgbClr val="C947A4"/>
      </a:accent2>
      <a:accent3>
        <a:srgbClr val="C95647"/>
      </a:accent3>
      <a:accent4>
        <a:srgbClr val="35B742"/>
      </a:accent4>
      <a:accent5>
        <a:srgbClr val="41B97F"/>
      </a:accent5>
      <a:accent6>
        <a:srgbClr val="34B4AC"/>
      </a:accent6>
      <a:hlink>
        <a:srgbClr val="319476"/>
      </a:hlink>
      <a:folHlink>
        <a:srgbClr val="848484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</Words>
  <Application>Microsoft Office PowerPoint</Application>
  <PresentationFormat>Custom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AccentBoxVTI</vt:lpstr>
      <vt:lpstr>Isolation Shed</vt:lpstr>
      <vt:lpstr>Isolation Blues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philip cummings</cp:lastModifiedBy>
  <cp:revision>37</cp:revision>
  <dcterms:created xsi:type="dcterms:W3CDTF">2020-03-30T08:57:48Z</dcterms:created>
  <dcterms:modified xsi:type="dcterms:W3CDTF">2020-04-28T07:02:23Z</dcterms:modified>
</cp:coreProperties>
</file>